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6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A58B-1757-4243-A0A7-FEBAEC338624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663D-DDD4-49F8-B8B4-C49085E0A3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5255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A58B-1757-4243-A0A7-FEBAEC338624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663D-DDD4-49F8-B8B4-C49085E0A3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018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A58B-1757-4243-A0A7-FEBAEC338624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663D-DDD4-49F8-B8B4-C49085E0A3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1409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A58B-1757-4243-A0A7-FEBAEC338624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663D-DDD4-49F8-B8B4-C49085E0A3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713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A58B-1757-4243-A0A7-FEBAEC338624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663D-DDD4-49F8-B8B4-C49085E0A3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025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A58B-1757-4243-A0A7-FEBAEC338624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663D-DDD4-49F8-B8B4-C49085E0A3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386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A58B-1757-4243-A0A7-FEBAEC338624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663D-DDD4-49F8-B8B4-C49085E0A3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988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A58B-1757-4243-A0A7-FEBAEC338624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663D-DDD4-49F8-B8B4-C49085E0A3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9227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A58B-1757-4243-A0A7-FEBAEC338624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663D-DDD4-49F8-B8B4-C49085E0A3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834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A58B-1757-4243-A0A7-FEBAEC338624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663D-DDD4-49F8-B8B4-C49085E0A3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411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A58B-1757-4243-A0A7-FEBAEC338624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663D-DDD4-49F8-B8B4-C49085E0A3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7755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6A58B-1757-4243-A0A7-FEBAEC338624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F663D-DDD4-49F8-B8B4-C49085E0A3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007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10631" y="473839"/>
            <a:ext cx="113961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НАЗВАНИЕ СЕКЦИИ: </a:t>
            </a:r>
            <a:r>
              <a:rPr lang="ru-RU" sz="2800" b="1" dirty="0">
                <a:latin typeface="Verdana" panose="020B0604030504040204" pitchFamily="34" charset="0"/>
                <a:ea typeface="Verdana" panose="020B0604030504040204" pitchFamily="34" charset="0"/>
              </a:rPr>
              <a:t>«Физика настоящего и будущего»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0630" y="1281063"/>
            <a:ext cx="115781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ТЕМА ДОКЛАДА: </a:t>
            </a:r>
            <a:r>
              <a:rPr lang="ru-RU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«Роль </a:t>
            </a:r>
            <a:r>
              <a:rPr lang="ru-RU" sz="3600" b="1" dirty="0">
                <a:latin typeface="Verdana" panose="020B0604030504040204" pitchFamily="34" charset="0"/>
                <a:ea typeface="Verdana" panose="020B0604030504040204" pitchFamily="34" charset="0"/>
              </a:rPr>
              <a:t>физики в освоении тепловой, электрической, ядерной энергии</a:t>
            </a:r>
            <a:r>
              <a:rPr lang="ru-RU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» </a:t>
            </a:r>
            <a:endParaRPr lang="ru-RU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39797" y="3437927"/>
            <a:ext cx="919480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АВТОР ИЛИ КОМАНДА, ВЫПОЛНИВШАЯ РАБОТУ </a:t>
            </a:r>
          </a:p>
          <a:p>
            <a:r>
              <a:rPr lang="ru-RU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(Фамилия, Имя, класс, образовательная организация)</a:t>
            </a:r>
          </a:p>
          <a:p>
            <a:endParaRPr lang="ru-RU" sz="24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РУКОВОДИТЕЛЬ РАБОТЫ </a:t>
            </a:r>
          </a:p>
          <a:p>
            <a:r>
              <a:rPr lang="ru-RU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(Фамилия, Имя, Отчество, должность, место работы)</a:t>
            </a:r>
            <a:endParaRPr lang="ru-RU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80581" y="6210344"/>
            <a:ext cx="9838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ОБЩЕЕ КОЛИЧЕСТВО СЛАЙДОВ ДО 10</a:t>
            </a:r>
            <a:endParaRPr lang="ru-RU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272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34664" y="501134"/>
            <a:ext cx="49183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ОБЪЕКТ И ЦЕЛИ РАБОТЫ</a:t>
            </a:r>
            <a:endParaRPr lang="ru-RU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04332" y="5122333"/>
            <a:ext cx="9838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КРИТЕРИИ ОЦЕНКИ</a:t>
            </a:r>
            <a:r>
              <a:rPr lang="ru-RU" dirty="0" smtClean="0">
                <a:latin typeface="Verdana" panose="020B0604030504040204" pitchFamily="34" charset="0"/>
                <a:ea typeface="Verdana" panose="020B0604030504040204" pitchFamily="34" charset="0"/>
              </a:rPr>
              <a:t>: Цель </a:t>
            </a:r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</a:rPr>
              <a:t>сформулирована, обоснована, представлен поэтапный план ее достижения</a:t>
            </a:r>
          </a:p>
        </p:txBody>
      </p:sp>
    </p:spTree>
    <p:extLst>
      <p:ext uri="{BB962C8B-B14F-4D97-AF65-F5344CB8AC3E}">
        <p14:creationId xmlns:p14="http://schemas.microsoft.com/office/powerpoint/2010/main" val="1719188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34664" y="501134"/>
            <a:ext cx="9179116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ОСНОВНЫЕ ЭТАПЫ РАБОТЫ</a:t>
            </a:r>
          </a:p>
          <a:p>
            <a:r>
              <a:rPr lang="ru-RU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(ФОРМУЛЫ, ГРАФИКИ</a:t>
            </a:r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</a:rPr>
              <a:t>, СХЕМЫ, РИСУНКИ И Т.Д)</a:t>
            </a:r>
          </a:p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32933" y="3098799"/>
            <a:ext cx="983826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КРИТЕРИИ ОЦЕНКИ</a:t>
            </a:r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endParaRPr lang="ru-RU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Verdana" panose="020B0604030504040204" pitchFamily="34" charset="0"/>
                <a:ea typeface="Verdana" panose="020B0604030504040204" pitchFamily="34" charset="0"/>
              </a:rPr>
              <a:t>Уровень </a:t>
            </a:r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</a:rPr>
              <a:t>владения материалом и умение донести данные исследования до </a:t>
            </a:r>
            <a:r>
              <a:rPr lang="ru-RU" dirty="0" smtClean="0">
                <a:latin typeface="Verdana" panose="020B0604030504040204" pitchFamily="34" charset="0"/>
                <a:ea typeface="Verdana" panose="020B0604030504040204" pitchFamily="34" charset="0"/>
              </a:rPr>
              <a:t>слушателей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</a:rPr>
              <a:t>Проект полностью ориентирован на достижение обоснованных в ходе анализа проблем целей и </a:t>
            </a:r>
            <a:r>
              <a:rPr lang="ru-RU" dirty="0" smtClean="0">
                <a:latin typeface="Verdana" panose="020B0604030504040204" pitchFamily="34" charset="0"/>
                <a:ea typeface="Verdana" panose="020B0604030504040204" pitchFamily="34" charset="0"/>
              </a:rPr>
              <a:t>задач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</a:rPr>
              <a:t>Работа отличается творческим подходом, собственным оригинальным отношением автора к идее </a:t>
            </a:r>
            <a:r>
              <a:rPr lang="ru-RU" dirty="0" smtClean="0">
                <a:latin typeface="Verdana" panose="020B0604030504040204" pitchFamily="34" charset="0"/>
                <a:ea typeface="Verdana" panose="020B0604030504040204" pitchFamily="34" charset="0"/>
              </a:rPr>
              <a:t>исследования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</a:rPr>
              <a:t>Исследование имеет практическое применение, намечены перспективы использования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</a:rPr>
              <a:t>Продукт полностью соответствует требованиям качества (эстетичен, удобен в использовании, соответствует заявленным целям</a:t>
            </a:r>
            <a:r>
              <a:rPr lang="ru-RU" dirty="0" smtClean="0"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  <a:endParaRPr lang="ru-RU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092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34664" y="501134"/>
            <a:ext cx="42354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ВЫВОДЫ ПО РАБОТЕ</a:t>
            </a:r>
            <a:endParaRPr lang="ru-RU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9866" y="3581399"/>
            <a:ext cx="98382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КРИТЕРИИ ОЦЕНКИ</a:t>
            </a:r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endParaRPr lang="ru-RU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Verdana" panose="020B0604030504040204" pitchFamily="34" charset="0"/>
                <a:ea typeface="Verdana" panose="020B0604030504040204" pitchFamily="34" charset="0"/>
              </a:rPr>
              <a:t>Выбранные </a:t>
            </a:r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</a:rPr>
              <a:t>способы достижения цели проекта достаточны, уместны и </a:t>
            </a:r>
            <a:r>
              <a:rPr lang="ru-RU" dirty="0" smtClean="0">
                <a:latin typeface="Verdana" panose="020B0604030504040204" pitchFamily="34" charset="0"/>
                <a:ea typeface="Verdana" panose="020B0604030504040204" pitchFamily="34" charset="0"/>
              </a:rPr>
              <a:t>эффективны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</a:rPr>
              <a:t>Представлен исчерпывающий анализ ситуаций, складывавшихся в ходе работы, сделаны необходимые выводы, намечены перспективы </a:t>
            </a:r>
            <a:r>
              <a:rPr lang="ru-RU" dirty="0" smtClean="0">
                <a:latin typeface="Verdana" panose="020B0604030504040204" pitchFamily="34" charset="0"/>
                <a:ea typeface="Verdana" panose="020B0604030504040204" pitchFamily="34" charset="0"/>
              </a:rPr>
              <a:t>работы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7592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1213</TotalTime>
  <Words>185</Words>
  <Application>Microsoft Office PowerPoint</Application>
  <PresentationFormat>Широкоэкранный</PresentationFormat>
  <Paragraphs>22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Verdana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TPU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Шабаловская Ольга Владимировна</dc:creator>
  <cp:lastModifiedBy>Шабаловская Ольга Владимировна</cp:lastModifiedBy>
  <cp:revision>8</cp:revision>
  <dcterms:created xsi:type="dcterms:W3CDTF">2024-02-21T07:27:47Z</dcterms:created>
  <dcterms:modified xsi:type="dcterms:W3CDTF">2024-02-29T06:37:05Z</dcterms:modified>
</cp:coreProperties>
</file>